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261" r:id="rId3"/>
    <p:sldId id="280" r:id="rId4"/>
    <p:sldId id="317" r:id="rId5"/>
    <p:sldId id="282" r:id="rId6"/>
    <p:sldId id="285" r:id="rId7"/>
    <p:sldId id="318" r:id="rId8"/>
    <p:sldId id="274" r:id="rId9"/>
    <p:sldId id="273" r:id="rId10"/>
    <p:sldId id="277" r:id="rId11"/>
    <p:sldId id="275" r:id="rId12"/>
    <p:sldId id="289" r:id="rId13"/>
    <p:sldId id="300" r:id="rId14"/>
    <p:sldId id="272" r:id="rId15"/>
    <p:sldId id="276" r:id="rId16"/>
    <p:sldId id="307" r:id="rId17"/>
    <p:sldId id="319" r:id="rId18"/>
    <p:sldId id="321" r:id="rId19"/>
    <p:sldId id="278" r:id="rId20"/>
    <p:sldId id="315" r:id="rId21"/>
    <p:sldId id="294" r:id="rId22"/>
    <p:sldId id="320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16" autoAdjust="0"/>
    <p:restoredTop sz="91005" autoAdjust="0"/>
  </p:normalViewPr>
  <p:slideViewPr>
    <p:cSldViewPr>
      <p:cViewPr varScale="1">
        <p:scale>
          <a:sx n="88" d="100"/>
          <a:sy n="88" d="100"/>
        </p:scale>
        <p:origin x="8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465D96-E181-41EA-98C2-EA8E5245DF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5D96-E181-41EA-98C2-EA8E5245DF7F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28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780 w 21600"/>
                <a:gd name="T1" fmla="*/ 0 h 21231"/>
                <a:gd name="T2" fmla="*/ 4237 w 21600"/>
                <a:gd name="T3" fmla="*/ 3342 h 21231"/>
                <a:gd name="T4" fmla="*/ 0 w 21600"/>
                <a:gd name="T5" fmla="*/ 3342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94670-B7C7-4B1E-B473-8A33A91594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2919726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325A3D-4B41-4EA3-877A-A3DD782EC4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266949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00DB15-72F2-4471-B5F9-213B36CD4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153013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BBBAF0-B19C-4359-9714-A644ADB278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3105438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ABC3EA-3DBE-4402-BDB2-66A4F10CAC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7015436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E2007-B7D3-4667-872E-4B1E920486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47852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650B92-E06A-4B6A-B0F6-538F49F0A2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5799816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5DBED4-2994-4F10-9B3C-A08E5FCD7E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8749122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C9326B-1F8C-4C96-9D6E-0B85525415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632054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CD293-2F69-4C5B-9FCD-888ED5CD4D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424913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ACA1E-049F-4240-8E74-C1F7E4833C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543872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4429D-EE91-47A0-9EC9-F024FC456E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06933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5298 w 21600"/>
                <a:gd name="T3" fmla="*/ 4312 h 21600"/>
                <a:gd name="T4" fmla="*/ 0 w 21600"/>
                <a:gd name="T5" fmla="*/ 4312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Copyright 2008, Sean William Doyle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E356D1-73C1-4C92-9B1D-9C0DE21C90A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>
    <p:random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Middle Eastern and North African Literature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Overview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Middle Eastern Literature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Characteristics</a:t>
            </a:r>
          </a:p>
          <a:p>
            <a:pPr lvl="1" eaLnBrk="1" hangingPunct="1"/>
            <a:r>
              <a:rPr lang="en-US" altLang="en-US"/>
              <a:t>Oral tradition</a:t>
            </a:r>
          </a:p>
          <a:p>
            <a:pPr lvl="2" eaLnBrk="1" hangingPunct="1"/>
            <a:r>
              <a:rPr lang="en-US" altLang="en-US"/>
              <a:t>Role of rawi (professional reciters)</a:t>
            </a:r>
          </a:p>
          <a:p>
            <a:pPr lvl="1" eaLnBrk="1" hangingPunct="1"/>
            <a:r>
              <a:rPr lang="en-US" altLang="en-US"/>
              <a:t>Invention of writing</a:t>
            </a:r>
          </a:p>
          <a:p>
            <a:pPr lvl="2" eaLnBrk="1" hangingPunct="1"/>
            <a:r>
              <a:rPr lang="en-US" altLang="en-US"/>
              <a:t>Cuneiform (Mesopotamia)</a:t>
            </a:r>
          </a:p>
          <a:p>
            <a:pPr lvl="3" eaLnBrk="1" hangingPunct="1"/>
            <a:r>
              <a:rPr lang="en-US" altLang="en-US"/>
              <a:t>Pictographs</a:t>
            </a:r>
          </a:p>
          <a:p>
            <a:pPr lvl="3" eaLnBrk="1" hangingPunct="1"/>
            <a:r>
              <a:rPr lang="en-US" altLang="en-US"/>
              <a:t>Ideograms</a:t>
            </a:r>
          </a:p>
          <a:p>
            <a:pPr lvl="2" eaLnBrk="1" hangingPunct="1"/>
            <a:r>
              <a:rPr lang="en-US" altLang="en-US"/>
              <a:t>Hieroglyphics and Hieratics (Egyptian)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Middle Eastern Poetic Genres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Qasida – an ode, composed in varied meters and with a single rhyme, that is, all lines end in the same rhyming sound</a:t>
            </a:r>
          </a:p>
          <a:p>
            <a:pPr eaLnBrk="1" hangingPunct="1"/>
            <a:r>
              <a:rPr lang="en-US" altLang="en-US" sz="2800"/>
              <a:t>Elegy – a lament, especially for the dead, usually composed by a woman, most often the dead hero’s sister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Middle Eastern Poetic Genres (continued)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Ghazal – a short lyric, usually dealing with love, composed in a single rhyme and based on the poet’s personal life and loves</a:t>
            </a:r>
            <a:endParaRPr lang="en-US" altLang="en-US"/>
          </a:p>
          <a:p>
            <a:pPr eaLnBrk="1" hangingPunct="1"/>
            <a:r>
              <a:rPr lang="en-US" altLang="en-US" sz="2800"/>
              <a:t>Rubai – a quatrain (four-line) verse, popular in Persian literature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Middle Eastern Prose Genres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Adab – an Arabic word meaning “rules of conduct,” “manners,” or “good habits”; in Modern Arabic it refers to the whole of literature</a:t>
            </a:r>
          </a:p>
          <a:p>
            <a:pPr eaLnBrk="1" hangingPunct="1"/>
            <a:r>
              <a:rPr lang="en-US" altLang="en-US" sz="2800"/>
              <a:t>Ayyam al-’Arab – “The Days of Arabs”; tales of tribal warfare</a:t>
            </a:r>
          </a:p>
          <a:p>
            <a:pPr eaLnBrk="1" hangingPunct="1"/>
            <a:r>
              <a:rPr lang="en-US" altLang="en-US" sz="2800"/>
              <a:t>Musamarah – “night conversations”; loosely organized around a conventional theme, it is filled with puns, literary allusions, and colorful vignettes of tribal life</a:t>
            </a:r>
            <a:endParaRPr lang="en-US" altLang="en-US"/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Middle Eastern Prose Genres (continued)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Maqamah – created by al-Hamadhani (969-1008 CE), it is comprised of stories of rogues and conmen filled with wordplay, humor, and keen usage of Arabic language and grammar</a:t>
            </a:r>
          </a:p>
          <a:p>
            <a:pPr eaLnBrk="1" hangingPunct="1"/>
            <a:r>
              <a:rPr lang="en-US" altLang="en-US" sz="2800"/>
              <a:t>“Mirror of Princes” – a Persian genre popular from 1000 to 1400 CE that served as a guide for enlightened rules which focused on real and legendary statesmen, presenting them as models of refinement and good habits</a:t>
            </a: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Hymn to Inanna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Genre: Hymn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Poet: Enheduanna (b. ca, 2300 BCE)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Synopsis:  a hymn of praise to the moon goddess, Inanna; Enheduanna is the earliest identified author of either sex in world literature</a:t>
            </a:r>
          </a:p>
        </p:txBody>
      </p:sp>
      <p:pic>
        <p:nvPicPr>
          <p:cNvPr id="9221" name="Picture 6" descr="inan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209800"/>
            <a:ext cx="3124200" cy="3810000"/>
          </a:xfrm>
          <a:noFill/>
        </p:spPr>
      </p:pic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The Epic of Gilgamesh</a:t>
            </a:r>
            <a:endParaRPr lang="en-US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Epic Poetry</a:t>
            </a:r>
          </a:p>
          <a:p>
            <a:pPr eaLnBrk="1" hangingPunct="1"/>
            <a:r>
              <a:rPr lang="en-US" altLang="en-US" sz="2800"/>
              <a:t>Poet: Anonymous (the poem was inscribed by Sin-Leqi-Unninni ca. 700 BCE)</a:t>
            </a:r>
          </a:p>
          <a:p>
            <a:pPr eaLnBrk="1" hangingPunct="1"/>
            <a:r>
              <a:rPr lang="en-US" altLang="en-US" sz="2800"/>
              <a:t>Synopsis: an epic tale of the life of the Sumerian King of Uruk, Gilgamesh</a:t>
            </a:r>
          </a:p>
        </p:txBody>
      </p:sp>
      <p:pic>
        <p:nvPicPr>
          <p:cNvPr id="10245" name="Picture 5" descr="gilgameshandenkidu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209800"/>
            <a:ext cx="3429000" cy="3352800"/>
          </a:xfrm>
          <a:noFill/>
        </p:spPr>
      </p:pic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The Hymn to Aten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Lyric Poetry</a:t>
            </a:r>
          </a:p>
          <a:p>
            <a:pPr eaLnBrk="1" hangingPunct="1"/>
            <a:r>
              <a:rPr lang="en-US" altLang="en-US" sz="2800"/>
              <a:t>Poet: Unknown</a:t>
            </a:r>
          </a:p>
          <a:p>
            <a:pPr eaLnBrk="1" hangingPunct="1"/>
            <a:r>
              <a:rPr lang="en-US" altLang="en-US" sz="2800"/>
              <a:t>Synopsis: a poem praising the sun god, Aten</a:t>
            </a:r>
          </a:p>
        </p:txBody>
      </p:sp>
      <p:pic>
        <p:nvPicPr>
          <p:cNvPr id="11269" name="Picture 5" descr="Aten_disk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8225" y="2133600"/>
            <a:ext cx="3409950" cy="3810000"/>
          </a:xfrm>
          <a:noFill/>
        </p:spPr>
      </p:pic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The Egyptian Book of the Dead</a:t>
            </a:r>
            <a:endParaRPr lang="en-US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Sacred Text</a:t>
            </a:r>
          </a:p>
          <a:p>
            <a:pPr eaLnBrk="1" hangingPunct="1"/>
            <a:r>
              <a:rPr lang="en-US" altLang="en-US" sz="2800"/>
              <a:t>Author: Unknown</a:t>
            </a:r>
          </a:p>
          <a:p>
            <a:pPr eaLnBrk="1" hangingPunct="1"/>
            <a:r>
              <a:rPr lang="en-US" altLang="en-US" sz="2800"/>
              <a:t>Synopsis: also called the “coming forth by day” book, this text was meant to ensure life beyond death</a:t>
            </a:r>
          </a:p>
        </p:txBody>
      </p:sp>
      <p:pic>
        <p:nvPicPr>
          <p:cNvPr id="12293" name="Picture 5" descr="egypt-book-of-dead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362200"/>
            <a:ext cx="4495800" cy="3048000"/>
          </a:xfrm>
          <a:noFill/>
        </p:spPr>
      </p:pic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Ancient Egyptian Love Poetry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Untitled Poem No. 1</a:t>
            </a:r>
          </a:p>
          <a:p>
            <a:pPr eaLnBrk="1" hangingPunct="1"/>
            <a:r>
              <a:rPr lang="en-US" altLang="en-US"/>
              <a:t>Work: Untitled Poem No. 2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al-Mu’allaqat (“The Hanged Poems” or “The Seven Odes”)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collection of odes</a:t>
            </a:r>
          </a:p>
          <a:p>
            <a:pPr eaLnBrk="1" hangingPunct="1"/>
            <a:r>
              <a:rPr lang="en-US" altLang="en-US" sz="2800"/>
              <a:t>Poet: unknown</a:t>
            </a:r>
          </a:p>
          <a:p>
            <a:pPr eaLnBrk="1" hangingPunct="1"/>
            <a:r>
              <a:rPr lang="en-US" altLang="en-US" sz="2800"/>
              <a:t>Synopsis: a collection of Pre-Islamic odes alleged to have been suspended on the walls of the Kaaba</a:t>
            </a:r>
          </a:p>
        </p:txBody>
      </p:sp>
      <p:pic>
        <p:nvPicPr>
          <p:cNvPr id="14341" name="Picture 4" descr="al-Mu'allaqa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133600"/>
            <a:ext cx="3429000" cy="3657600"/>
          </a:xfrm>
          <a:noFill/>
        </p:spPr>
      </p:pic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Ring of the Dove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hybrid of poetry and prose</a:t>
            </a:r>
          </a:p>
          <a:p>
            <a:pPr eaLnBrk="1" hangingPunct="1"/>
            <a:r>
              <a:rPr lang="en-US" altLang="en-US" sz="2800"/>
              <a:t>Author/Poet: Ibn Hazm (994-1064 CE)</a:t>
            </a:r>
          </a:p>
          <a:p>
            <a:pPr eaLnBrk="1" hangingPunct="1"/>
            <a:r>
              <a:rPr lang="en-US" altLang="en-US" sz="2800"/>
              <a:t>Synopsis: a hybrid of poetry and prose which focuses on the art of love</a:t>
            </a:r>
          </a:p>
        </p:txBody>
      </p:sp>
      <p:pic>
        <p:nvPicPr>
          <p:cNvPr id="15365" name="Picture 4" descr="Ibn_Haz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286000"/>
            <a:ext cx="3581400" cy="3200400"/>
          </a:xfrm>
          <a:noFill/>
        </p:spPr>
      </p:pic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Shanimah (Shah Nama)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Epic Poem</a:t>
            </a:r>
          </a:p>
          <a:p>
            <a:pPr eaLnBrk="1" hangingPunct="1"/>
            <a:r>
              <a:rPr lang="en-US" altLang="en-US" sz="2800"/>
              <a:t>Poet: Firdausi (Abul Kasim Mansur) (941? CE-1020? CE)</a:t>
            </a:r>
          </a:p>
          <a:p>
            <a:pPr eaLnBrk="1" hangingPunct="1"/>
            <a:r>
              <a:rPr lang="en-US" altLang="en-US" sz="2800"/>
              <a:t>Synopsis: an epic recounting of Persian kings and heroes; it is also known as “The Book of Kings”</a:t>
            </a:r>
          </a:p>
        </p:txBody>
      </p:sp>
      <p:pic>
        <p:nvPicPr>
          <p:cNvPr id="16389" name="Picture 5" descr="shahnamah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5563" y="1981200"/>
            <a:ext cx="2835275" cy="4114800"/>
          </a:xfrm>
          <a:noFill/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The Rubaiyat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Lyric Poetry</a:t>
            </a:r>
          </a:p>
          <a:p>
            <a:pPr eaLnBrk="1" hangingPunct="1"/>
            <a:r>
              <a:rPr lang="en-US" altLang="en-US" sz="2800"/>
              <a:t>Poet: Omar Khayyam (ca. 1048-1131 CE)</a:t>
            </a:r>
          </a:p>
          <a:p>
            <a:pPr eaLnBrk="1" hangingPunct="1"/>
            <a:r>
              <a:rPr lang="en-US" altLang="en-US" sz="2800"/>
              <a:t>Synopsis: a collection of rubai (quatrains) on a variety of subjects</a:t>
            </a:r>
          </a:p>
        </p:txBody>
      </p:sp>
      <p:pic>
        <p:nvPicPr>
          <p:cNvPr id="17413" name="Picture 5" descr="rubaiyat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09800"/>
            <a:ext cx="2819400" cy="3429000"/>
          </a:xfrm>
          <a:noFill/>
        </p:spPr>
      </p:pic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Maqamat or The Assemblies of al-Hariri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Maqamah</a:t>
            </a:r>
          </a:p>
          <a:p>
            <a:pPr eaLnBrk="1" hangingPunct="1"/>
            <a:r>
              <a:rPr lang="en-US" altLang="en-US" sz="2800"/>
              <a:t>Author: al-Hariri (1054-1122 CE)</a:t>
            </a:r>
          </a:p>
          <a:p>
            <a:pPr eaLnBrk="1" hangingPunct="1"/>
            <a:r>
              <a:rPr lang="en-US" altLang="en-US" sz="2800"/>
              <a:t>Synopsis: the adventures of the learned rogue and vagabond Abu Zayd, as reported by a narrator, al-Harith</a:t>
            </a:r>
          </a:p>
        </p:txBody>
      </p:sp>
      <p:pic>
        <p:nvPicPr>
          <p:cNvPr id="18437" name="Picture 4" descr="Assembliesofal-Harir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133600"/>
            <a:ext cx="3886200" cy="3886200"/>
          </a:xfrm>
          <a:noFill/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The Gulistan (The Rose Garden)</a:t>
            </a: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Adab</a:t>
            </a:r>
          </a:p>
          <a:p>
            <a:pPr eaLnBrk="1" hangingPunct="1"/>
            <a:r>
              <a:rPr lang="en-US" altLang="en-US" sz="2800"/>
              <a:t>Author: Sadi (1200? CE-1292? CE)</a:t>
            </a:r>
          </a:p>
          <a:p>
            <a:pPr eaLnBrk="1" hangingPunct="1"/>
            <a:r>
              <a:rPr lang="en-US" altLang="en-US" sz="2800"/>
              <a:t>Synopsis:  a compendium of worldly wisdom used for instruction and amusement</a:t>
            </a:r>
          </a:p>
        </p:txBody>
      </p:sp>
      <p:pic>
        <p:nvPicPr>
          <p:cNvPr id="19461" name="Picture 7" descr="Gulist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81275"/>
            <a:ext cx="3810000" cy="2914650"/>
          </a:xfrm>
          <a:noFill/>
        </p:spPr>
      </p:pic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Journal of Ibn Battuta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Genre: Journal/Travelogue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Author: Ibn Battuta (1304-1369 CE) [dictated to Ibn Juzayy]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Synopsis:  a travelogue spanning 3 decades and 75,000 miles</a:t>
            </a:r>
          </a:p>
        </p:txBody>
      </p:sp>
      <p:pic>
        <p:nvPicPr>
          <p:cNvPr id="20485" name="Picture 6" descr="ibnbattut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3429000" cy="3200400"/>
          </a:xfrm>
          <a:noFill/>
        </p:spPr>
      </p:pic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/>
              <a:t>Muqaddimah (Introduction to History)</a:t>
            </a:r>
            <a:endParaRPr lang="en-US"/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Historiography</a:t>
            </a:r>
          </a:p>
          <a:p>
            <a:pPr eaLnBrk="1" hangingPunct="1"/>
            <a:r>
              <a:rPr lang="en-US" altLang="en-US" sz="2800"/>
              <a:t>Historian: Ibn Khaldun (1332-1406 CE)</a:t>
            </a:r>
          </a:p>
          <a:p>
            <a:pPr eaLnBrk="1" hangingPunct="1"/>
            <a:r>
              <a:rPr lang="en-US" altLang="en-US" sz="2800"/>
              <a:t>Synopsis: an account of the factors necessary for interpreting history</a:t>
            </a:r>
          </a:p>
        </p:txBody>
      </p:sp>
      <p:pic>
        <p:nvPicPr>
          <p:cNvPr id="21509" name="Picture 5" descr="ibnkhaldun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86000"/>
            <a:ext cx="2743200" cy="3429000"/>
          </a:xfrm>
          <a:noFill/>
        </p:spPr>
      </p:pic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Thousand and One Nights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Genre: Prose Collection of Stories</a:t>
            </a:r>
          </a:p>
          <a:p>
            <a:pPr eaLnBrk="1" hangingPunct="1"/>
            <a:r>
              <a:rPr lang="en-US" altLang="en-US" sz="2800"/>
              <a:t>Author: Unknown</a:t>
            </a:r>
          </a:p>
          <a:p>
            <a:pPr eaLnBrk="1" hangingPunct="1"/>
            <a:r>
              <a:rPr lang="en-US" altLang="en-US" sz="2800"/>
              <a:t>Synopsis: Shahrazad tells tales to prevent being murdered by King Shahryar</a:t>
            </a:r>
          </a:p>
        </p:txBody>
      </p:sp>
      <p:pic>
        <p:nvPicPr>
          <p:cNvPr id="22533" name="Picture 4" descr="1001Nights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209800"/>
            <a:ext cx="3505200" cy="3886200"/>
          </a:xfrm>
          <a:noFill/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Islamic Poets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Al-Khansa (d. after 630 CE) – a female poet noted for her elegies about her father and two brothers</a:t>
            </a:r>
          </a:p>
          <a:p>
            <a:pPr eaLnBrk="1" hangingPunct="1"/>
            <a:r>
              <a:rPr lang="en-US" altLang="en-US" sz="2800"/>
              <a:t>Jamil (d. 701 CE) – a male poet whose ghazals set the standard for later writers</a:t>
            </a:r>
          </a:p>
          <a:p>
            <a:pPr eaLnBrk="1" hangingPunct="1"/>
            <a:r>
              <a:rPr lang="en-US" altLang="en-US" sz="2800"/>
              <a:t>Rabi’a al-Adawiyya (717-801 CE) – a female Sufi mystic and teacher known for her asceticism</a:t>
            </a:r>
          </a:p>
          <a:p>
            <a:pPr lvl="1" eaLnBrk="1" hangingPunct="1"/>
            <a:r>
              <a:rPr lang="en-US" altLang="en-US" sz="2400"/>
              <a:t>Three Selections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Islamic Poets (continued)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Jelaluddin Rumi (1207-1273 CE) – a Persian poet and Sufi mystic noted for: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i="1"/>
              <a:t>Diwan-e Shams</a:t>
            </a:r>
            <a:r>
              <a:rPr lang="en-US" altLang="en-US" sz="2400"/>
              <a:t> – a collection of poems addressed to a Sufi holy man and the poet’s master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i="1"/>
              <a:t>Masnavi-ye Ma’navi (Mathnawi)</a:t>
            </a:r>
            <a:r>
              <a:rPr lang="en-US" altLang="en-US" sz="2400"/>
              <a:t> – “Spiritual Couplets” which is part Sufi handbook and part anthology of proverbs and folktales</a:t>
            </a:r>
            <a:endParaRPr lang="en-US" altLang="en-US"/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276</TotalTime>
  <Words>869</Words>
  <Application>Microsoft Macintosh PowerPoint</Application>
  <PresentationFormat>On-screen Show (4:3)</PresentationFormat>
  <Paragraphs>89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Wingdings</vt:lpstr>
      <vt:lpstr>Soaring</vt:lpstr>
      <vt:lpstr>Middle Eastern and North African Literature</vt:lpstr>
      <vt:lpstr>Middle Eastern Literature</vt:lpstr>
      <vt:lpstr>Middle Eastern Poetic Genres</vt:lpstr>
      <vt:lpstr>Middle Eastern Poetic Genres (continued)</vt:lpstr>
      <vt:lpstr>Middle Eastern Prose Genres</vt:lpstr>
      <vt:lpstr>Middle Eastern Prose Genres (continued)</vt:lpstr>
      <vt:lpstr>The Hymn to Inanna</vt:lpstr>
      <vt:lpstr>The Epic of Gilgamesh</vt:lpstr>
      <vt:lpstr>The Hymn to Aten</vt:lpstr>
      <vt:lpstr>The Egyptian Book of the Dead</vt:lpstr>
      <vt:lpstr>Ancient Egyptian Love Poetry</vt:lpstr>
      <vt:lpstr>al-Mu’allaqat (“The Hanged Poems” or “The Seven Odes”)</vt:lpstr>
      <vt:lpstr>The Ring of the Dove</vt:lpstr>
      <vt:lpstr>Shanimah (Shah Nama)</vt:lpstr>
      <vt:lpstr>The Rubaiyat</vt:lpstr>
      <vt:lpstr>Maqamat or The Assemblies of al-Hariri</vt:lpstr>
      <vt:lpstr>The Gulistan (The Rose Garden)</vt:lpstr>
      <vt:lpstr>The Journal of Ibn Battuta</vt:lpstr>
      <vt:lpstr>Muqaddimah (Introduction to History)</vt:lpstr>
      <vt:lpstr>The Thousand and One Nights</vt:lpstr>
      <vt:lpstr>Islamic Poets</vt:lpstr>
      <vt:lpstr>Islamic Poets (continued)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and Middle Eastern Literature</dc:title>
  <dc:creator>Sean William Doyle</dc:creator>
  <cp:lastModifiedBy>Suhaib Alharbi</cp:lastModifiedBy>
  <cp:revision>30</cp:revision>
  <dcterms:created xsi:type="dcterms:W3CDTF">2002-10-07T00:22:39Z</dcterms:created>
  <dcterms:modified xsi:type="dcterms:W3CDTF">2017-12-06T03:46:29Z</dcterms:modified>
</cp:coreProperties>
</file>